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10058400" cy="7772400"/>
  <p:notesSz cx="6858000" cy="9144000"/>
  <p:embeddedFontLst>
    <p:embeddedFont>
      <p:font typeface="Amatic SC" panose="00000500000000000000" pitchFamily="2" charset="-79"/>
      <p:regular r:id="rId4"/>
      <p:bold r:id="rId5"/>
    </p:embeddedFont>
    <p:embeddedFont>
      <p:font typeface="Quicksand" panose="020B0604020202020204" charset="0"/>
      <p:regular r:id="rId6"/>
      <p:bold r:id="rId7"/>
    </p:embeddedFont>
    <p:embeddedFont>
      <p:font typeface="Scope One" panose="020B0604020202020204" charset="0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508" y="4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79f236385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279f236385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pT Landscap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/>
          <p:nvPr/>
        </p:nvSpPr>
        <p:spPr>
          <a:xfrm>
            <a:off x="3550050" y="5183050"/>
            <a:ext cx="3012900" cy="22077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7:50- 8:10 Opening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8:10 - 8:50  Intervention/ELD/UA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9:00 - 10:00 ELEVO PE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10:00 - 10:10 Math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10:10- 10:23</a:t>
            </a:r>
            <a:r>
              <a:rPr lang="en" sz="900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 Break</a:t>
            </a:r>
            <a:endParaRPr sz="900">
              <a:solidFill>
                <a:srgbClr val="CC0000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10:23- 11:35  Math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11:35 - 12:00 ELA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12:00-12:40</a:t>
            </a:r>
            <a:r>
              <a:rPr lang="en" sz="900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 Lunch</a:t>
            </a:r>
            <a:endParaRPr sz="900">
              <a:solidFill>
                <a:srgbClr val="CC0000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12:40-1:50 ELA</a:t>
            </a:r>
            <a:endParaRPr sz="900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1:50-2:10 Social Studies/ Science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2:10- 2:30 Closing/Clean up/Agendas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2:30 Dismissal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</p:txBody>
      </p:sp>
      <p:sp>
        <p:nvSpPr>
          <p:cNvPr id="40" name="Google Shape;40;p5"/>
          <p:cNvSpPr/>
          <p:nvPr/>
        </p:nvSpPr>
        <p:spPr>
          <a:xfrm>
            <a:off x="302250" y="5265675"/>
            <a:ext cx="3012900" cy="21252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7:50- 8:10 Opening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8:10 - 8:50  Intervention/ELD/UA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8:50- 9:15 PE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9:15- 10:10  Math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10:10- 10:23</a:t>
            </a:r>
            <a:r>
              <a:rPr lang="en" sz="900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 Break</a:t>
            </a:r>
            <a:endParaRPr sz="900">
              <a:solidFill>
                <a:srgbClr val="CC0000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10:23- 10:50  Math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10:50 - 12:00 ELA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12:00-12:40</a:t>
            </a:r>
            <a:r>
              <a:rPr lang="en" sz="900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 Lunch</a:t>
            </a:r>
            <a:endParaRPr sz="900">
              <a:solidFill>
                <a:srgbClr val="CC0000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12:40-1:10 ELA</a:t>
            </a:r>
            <a:endParaRPr sz="900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1:10-2:10 Social Studies/ Science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2:10- 2:30 Closing/Clean up/Agendas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2:30 Dismissal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</p:txBody>
      </p:sp>
      <p:sp>
        <p:nvSpPr>
          <p:cNvPr id="41" name="Google Shape;41;p5"/>
          <p:cNvSpPr/>
          <p:nvPr/>
        </p:nvSpPr>
        <p:spPr>
          <a:xfrm>
            <a:off x="3550075" y="2297975"/>
            <a:ext cx="3012900" cy="22077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Minimum Day</a:t>
            </a:r>
            <a:endParaRPr sz="13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7:50 Attendance</a:t>
            </a:r>
            <a:endParaRPr sz="12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8:00-10:40 Centers</a:t>
            </a:r>
            <a:endParaRPr sz="12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10:40 Lunch</a:t>
            </a:r>
            <a:endParaRPr sz="12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11:10 Closing (Agenda/Clean up)</a:t>
            </a:r>
            <a:endParaRPr sz="12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11:20 Dismissal</a:t>
            </a:r>
            <a:endParaRPr sz="12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208500" y="2297975"/>
            <a:ext cx="3012900" cy="23991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7:50- 8:10 Opening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8:10 - 8:50  Intervention/ELD/UA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8:50- 9:15 PE/Second Step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9:15- 10:10  Math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10:10- 10:23</a:t>
            </a:r>
            <a:r>
              <a:rPr lang="en" sz="900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 Break</a:t>
            </a:r>
            <a:endParaRPr sz="900">
              <a:solidFill>
                <a:srgbClr val="CC0000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10:23- 10:50  Math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10:50 - 12:00 ELA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12:00-12:40</a:t>
            </a:r>
            <a:r>
              <a:rPr lang="en" sz="900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 Lunch</a:t>
            </a:r>
            <a:endParaRPr sz="900">
              <a:solidFill>
                <a:srgbClr val="CC0000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12:40-1:10 ELA</a:t>
            </a:r>
            <a:endParaRPr sz="900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1:10-2:10 Social Studies/ Science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2:10- 2:30 Closing/Clean up/Agendas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2:30 Dismissal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Scope One"/>
              <a:ea typeface="Scope One"/>
              <a:cs typeface="Scope One"/>
              <a:sym typeface="Scope One"/>
            </a:endParaRPr>
          </a:p>
        </p:txBody>
      </p:sp>
      <p:sp>
        <p:nvSpPr>
          <p:cNvPr id="43" name="Google Shape;43;p5"/>
          <p:cNvSpPr/>
          <p:nvPr/>
        </p:nvSpPr>
        <p:spPr>
          <a:xfrm>
            <a:off x="6797925" y="2542925"/>
            <a:ext cx="3012900" cy="21252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7:50- 8:10 Opening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8:10 - 8:50  Intervention/ELD/UA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8:50- 9:15 PE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9:15- 10:10  Math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10:10- 10:23</a:t>
            </a:r>
            <a:r>
              <a:rPr lang="en" sz="900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 Break</a:t>
            </a:r>
            <a:endParaRPr sz="900">
              <a:solidFill>
                <a:srgbClr val="CC0000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10:23- 10:50  Math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10:50 - 12:00 ELA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12:00-12:40</a:t>
            </a:r>
            <a:r>
              <a:rPr lang="en" sz="900">
                <a:solidFill>
                  <a:srgbClr val="CC0000"/>
                </a:solidFill>
                <a:latin typeface="Scope One"/>
                <a:ea typeface="Scope One"/>
                <a:cs typeface="Scope One"/>
                <a:sym typeface="Scope One"/>
              </a:rPr>
              <a:t> Lunch</a:t>
            </a:r>
            <a:endParaRPr sz="900">
              <a:solidFill>
                <a:srgbClr val="CC0000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12:40-1:10 ELA/Library</a:t>
            </a:r>
            <a:endParaRPr sz="900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1:10-2:10 Social Studies/ Science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2:10- 2:30 Closing/Clean up/Agendas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chemeClr val="dk1"/>
                </a:solidFill>
                <a:latin typeface="Scope One"/>
                <a:ea typeface="Scope One"/>
                <a:cs typeface="Scope One"/>
                <a:sym typeface="Scope One"/>
              </a:rPr>
              <a:t>2:30 Dismissal</a:t>
            </a: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b="1">
              <a:solidFill>
                <a:schemeClr val="dk1"/>
              </a:solidFill>
              <a:latin typeface="Scope One"/>
              <a:ea typeface="Scope One"/>
              <a:cs typeface="Scope One"/>
              <a:sym typeface="Scope One"/>
            </a:endParaRPr>
          </a:p>
        </p:txBody>
      </p:sp>
      <p:sp>
        <p:nvSpPr>
          <p:cNvPr id="44" name="Google Shape;44;p5"/>
          <p:cNvSpPr/>
          <p:nvPr/>
        </p:nvSpPr>
        <p:spPr>
          <a:xfrm>
            <a:off x="6797825" y="4865650"/>
            <a:ext cx="3012900" cy="25251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Quicksand"/>
              <a:buChar char="●"/>
            </a:pPr>
            <a:r>
              <a:rPr lang="en" sz="1500">
                <a:latin typeface="Quicksand"/>
                <a:ea typeface="Quicksand"/>
                <a:cs typeface="Quicksand"/>
                <a:sym typeface="Quicksand"/>
              </a:rPr>
              <a:t>Attendance will be taken daily</a:t>
            </a:r>
            <a:endParaRPr sz="1500"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Quicksand"/>
              <a:buChar char="●"/>
            </a:pPr>
            <a:r>
              <a:rPr lang="en" sz="1500">
                <a:latin typeface="Quicksand"/>
                <a:ea typeface="Quicksand"/>
                <a:cs typeface="Quicksand"/>
                <a:sym typeface="Quicksand"/>
              </a:rPr>
              <a:t>Every Tuesday is a minimum day with a 11:20  dismissal.</a:t>
            </a:r>
            <a:endParaRPr sz="1500"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45" name="Google Shape;45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500" y="2058673"/>
            <a:ext cx="3012900" cy="474252"/>
          </a:xfrm>
          <a:prstGeom prst="rect">
            <a:avLst/>
          </a:prstGeom>
          <a:noFill/>
          <a:ln w="28575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46" name="Google Shape;46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52338" y="2058050"/>
            <a:ext cx="3008377" cy="475488"/>
          </a:xfrm>
          <a:prstGeom prst="rect">
            <a:avLst/>
          </a:prstGeom>
          <a:noFill/>
          <a:ln w="28575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47" name="Google Shape;47;p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00163" y="2058050"/>
            <a:ext cx="3008377" cy="475488"/>
          </a:xfrm>
          <a:prstGeom prst="rect">
            <a:avLst/>
          </a:prstGeom>
          <a:noFill/>
          <a:ln w="28575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48" name="Google Shape;48;p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6825" y="4743625"/>
            <a:ext cx="3008377" cy="475488"/>
          </a:xfrm>
          <a:prstGeom prst="rect">
            <a:avLst/>
          </a:prstGeom>
          <a:noFill/>
          <a:ln w="28575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49" name="Google Shape;49;p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552313" y="4743625"/>
            <a:ext cx="3008377" cy="475488"/>
          </a:xfrm>
          <a:prstGeom prst="rect">
            <a:avLst/>
          </a:prstGeom>
          <a:noFill/>
          <a:ln w="28575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50" name="Google Shape;50;p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797825" y="4743625"/>
            <a:ext cx="3008377" cy="475488"/>
          </a:xfrm>
          <a:prstGeom prst="rect">
            <a:avLst/>
          </a:prstGeom>
          <a:noFill/>
          <a:ln w="28575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51" name="Google Shape;51;p5"/>
          <p:cNvSpPr txBox="1"/>
          <p:nvPr/>
        </p:nvSpPr>
        <p:spPr>
          <a:xfrm>
            <a:off x="402050" y="601900"/>
            <a:ext cx="1945800" cy="8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/>
              <a:t>2024-2025</a:t>
            </a:r>
            <a:endParaRPr sz="2400" b="1"/>
          </a:p>
        </p:txBody>
      </p:sp>
      <p:sp>
        <p:nvSpPr>
          <p:cNvPr id="52" name="Google Shape;52;p5"/>
          <p:cNvSpPr/>
          <p:nvPr/>
        </p:nvSpPr>
        <p:spPr>
          <a:xfrm>
            <a:off x="80813" y="0"/>
            <a:ext cx="2428866" cy="1804788"/>
          </a:xfrm>
          <a:prstGeom prst="irregularSeal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53" name="Google Shape;53;p5"/>
          <p:cNvSpPr txBox="1"/>
          <p:nvPr/>
        </p:nvSpPr>
        <p:spPr>
          <a:xfrm>
            <a:off x="2682325" y="1077150"/>
            <a:ext cx="1182600" cy="2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5"/>
          <p:cNvSpPr/>
          <p:nvPr/>
        </p:nvSpPr>
        <p:spPr>
          <a:xfrm>
            <a:off x="2703450" y="253450"/>
            <a:ext cx="6990900" cy="1584000"/>
          </a:xfrm>
          <a:prstGeom prst="rect">
            <a:avLst/>
          </a:prstGeom>
          <a:solidFill>
            <a:srgbClr val="8E7CC3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5"/>
          <p:cNvSpPr txBox="1"/>
          <p:nvPr/>
        </p:nvSpPr>
        <p:spPr>
          <a:xfrm>
            <a:off x="2925150" y="253450"/>
            <a:ext cx="6547500" cy="8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>
                <a:latin typeface="Amatic SC"/>
                <a:ea typeface="Amatic SC"/>
                <a:cs typeface="Amatic SC"/>
                <a:sym typeface="Amatic SC"/>
              </a:rPr>
              <a:t>Daily Schedule</a:t>
            </a:r>
            <a:endParaRPr sz="54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56" name="Google Shape;56;p5"/>
          <p:cNvSpPr txBox="1"/>
          <p:nvPr/>
        </p:nvSpPr>
        <p:spPr>
          <a:xfrm>
            <a:off x="2925150" y="1077150"/>
            <a:ext cx="26613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>
                <a:latin typeface="Amatic SC"/>
                <a:ea typeface="Amatic SC"/>
                <a:cs typeface="Amatic SC"/>
                <a:sym typeface="Amatic SC"/>
              </a:rPr>
              <a:t>Mr. Hippen </a:t>
            </a:r>
            <a:endParaRPr sz="3300" b="1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57" name="Google Shape;57;p5"/>
          <p:cNvSpPr txBox="1"/>
          <p:nvPr/>
        </p:nvSpPr>
        <p:spPr>
          <a:xfrm>
            <a:off x="7202150" y="1372950"/>
            <a:ext cx="126600" cy="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 txBox="1"/>
          <p:nvPr/>
        </p:nvSpPr>
        <p:spPr>
          <a:xfrm>
            <a:off x="8258175" y="1098300"/>
            <a:ext cx="2357400" cy="5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b="1">
                <a:latin typeface="Amatic SC"/>
                <a:ea typeface="Amatic SC"/>
                <a:cs typeface="Amatic SC"/>
                <a:sym typeface="Amatic SC"/>
              </a:rPr>
              <a:t>6th Grade</a:t>
            </a:r>
            <a:endParaRPr sz="2900" b="1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235</Words>
  <Application>Microsoft Office PowerPoint</Application>
  <PresentationFormat>Custom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Amatic SC</vt:lpstr>
      <vt:lpstr>Quicksand</vt:lpstr>
      <vt:lpstr>Arial</vt:lpstr>
      <vt:lpstr>Scope One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Hippen, Denise</dc:creator>
  <cp:lastModifiedBy>Hippen, Denise</cp:lastModifiedBy>
  <cp:revision>1</cp:revision>
  <dcterms:modified xsi:type="dcterms:W3CDTF">2024-08-02T02:43:10Z</dcterms:modified>
</cp:coreProperties>
</file>